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3710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g.ru/2013/11/25/doshk-standart-dok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428736"/>
            <a:ext cx="814393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Родителям </a:t>
            </a:r>
          </a:p>
          <a:p>
            <a:pPr algn="ctr">
              <a:defRPr/>
            </a:pPr>
            <a:r>
              <a:rPr lang="ru-RU" sz="8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о ФГОС  ДО</a:t>
            </a:r>
            <a:endParaRPr lang="ru-RU" sz="8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857364"/>
            <a:ext cx="7215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задачи дошкольного образования решает Стандарт? 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71480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охрана </a:t>
            </a:r>
            <a:r>
              <a:rPr lang="ru-RU" sz="2400" dirty="0" smtClean="0"/>
              <a:t>и укрепление физического и психического здоровья детей, в том числе их эмоционального благополучия;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•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• обеспечение преемственности целей, задач и содержания образования, реализуемых в рамках образовательных программ различных уровней; </a:t>
            </a:r>
          </a:p>
          <a:p>
            <a:pPr algn="just"/>
            <a:endParaRPr lang="ru-RU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77153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ребенка как субъекта отношений с самим собой, другими детьми, взрослыми и миром;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объединение </a:t>
            </a:r>
            <a:r>
              <a:rPr lang="ru-RU" sz="2400" dirty="0" smtClean="0"/>
              <a:t>обучения и воспитания в целостный образовательный процесс на основе духовно-нравственных и </a:t>
            </a:r>
            <a:r>
              <a:rPr lang="ru-RU" sz="2400" dirty="0" err="1" smtClean="0"/>
              <a:t>социокультурных</a:t>
            </a:r>
            <a:r>
              <a:rPr lang="ru-RU" sz="2400" dirty="0" smtClean="0"/>
              <a:t> ценностей и принятых в обществе правил и норм поведения в интересах человека, семьи, общества;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формирование </a:t>
            </a:r>
            <a:r>
              <a:rPr lang="ru-RU" sz="2400" dirty="0" smtClean="0"/>
              <a:t>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</a:t>
            </a:r>
          </a:p>
          <a:p>
            <a:pPr algn="just"/>
            <a:endParaRPr lang="ru-RU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00042"/>
            <a:ext cx="76438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формирование </a:t>
            </a:r>
            <a:r>
              <a:rPr lang="ru-RU" sz="2400" dirty="0" err="1" smtClean="0"/>
              <a:t>социокультурной</a:t>
            </a:r>
            <a:r>
              <a:rPr lang="ru-RU" sz="2400" dirty="0" smtClean="0"/>
              <a:t> среды, соответствующей возрастным, индивидуальным, психологическим и физиологическим особенностям </a:t>
            </a:r>
            <a:r>
              <a:rPr lang="ru-RU" sz="2400" dirty="0" smtClean="0"/>
              <a:t>детей;</a:t>
            </a:r>
          </a:p>
          <a:p>
            <a:pPr algn="just"/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обеспечение </a:t>
            </a:r>
            <a:r>
              <a:rPr lang="ru-RU" sz="2400" dirty="0" smtClean="0"/>
              <a:t>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928802"/>
            <a:ext cx="72866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новые требования выдвигает ФГОС ДО? 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71480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Стандарт выдвигает три группы требований: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marL="457200" indent="-457200" algn="just">
              <a:buAutoNum type="arabicPeriod"/>
            </a:pPr>
            <a:r>
              <a:rPr lang="ru-RU" sz="2400" dirty="0" smtClean="0"/>
              <a:t>Требования </a:t>
            </a:r>
            <a:r>
              <a:rPr lang="ru-RU" sz="2400" dirty="0" smtClean="0"/>
              <a:t>к структуре основной образовательной программы дошкольного образования; </a:t>
            </a:r>
            <a:endParaRPr lang="ru-RU" sz="2400" dirty="0" smtClean="0"/>
          </a:p>
          <a:p>
            <a:pPr marL="457200" indent="-457200" algn="just"/>
            <a:endParaRPr lang="ru-RU" sz="2400" dirty="0" smtClean="0"/>
          </a:p>
          <a:p>
            <a:pPr algn="just"/>
            <a:r>
              <a:rPr lang="ru-RU" sz="2400" dirty="0" smtClean="0"/>
              <a:t>2. Требования к условиям реализации основной образовательной программы дошкольного образования;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3. Требования к результатам освоения основной образовательной программы дошкольного образования.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857364"/>
            <a:ext cx="7429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является отличительной особенностью ФГОС ДО? 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71546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отличие от других стандартов, ФГОС дошкольного образования не является основой оценки соответствия установленным требованиям образовательной деятельности и подготовки обучающихся.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Освоение </a:t>
            </a:r>
            <a:r>
              <a:rPr lang="ru-RU" sz="2400" dirty="0" smtClean="0"/>
              <a:t>образовательных программ дошкольного образования не сопровождается проведением промежуточных аттестаций и итоговой аттестации обучающихся.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75724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Стандарт ДО не допускает переноса учебно-дисциплинарной модели образования на жизнь ребёнка дошкольного возраста.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Новый </a:t>
            </a:r>
            <a:r>
              <a:rPr lang="ru-RU" sz="2400" dirty="0" smtClean="0"/>
              <a:t>документ ставит во главу угла индивидуальный подход к ребенку через игру, где происходит сохранение </a:t>
            </a:r>
            <a:r>
              <a:rPr lang="ru-RU" sz="2400" dirty="0" err="1" smtClean="0"/>
              <a:t>самоценности</a:t>
            </a:r>
            <a:r>
              <a:rPr lang="ru-RU" sz="2400" dirty="0" smtClean="0"/>
              <a:t> дошкольного детства и сохраняется сама природа дошкольника.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Ведущими </a:t>
            </a:r>
            <a:r>
              <a:rPr lang="ru-RU" sz="2400" dirty="0" smtClean="0"/>
              <a:t>видами детской деятельности станут: игровая, коммуникативная, двигательная, познавательно-исследовательская, продуктивная и др. Необходимо отметить, что каждому виду детской деятельности соответствуют определенные формы работы с детьми. 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571612"/>
            <a:ext cx="7500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Изменяется и способ организации детских видов деятельности: не руководство взрослого, а совместная (партнерская) деятельность взрослого и ребенка – это наиболее естественный и эффективный контекст развития в дошкольном детстве.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7620033" cy="57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285860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требования к результатам освоения основной образовательной программы дошкольного образования устанавливает Стандарт? 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357298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</a:t>
            </a:r>
            <a:endParaRPr lang="ru-RU" sz="2400" dirty="0" smtClean="0"/>
          </a:p>
          <a:p>
            <a:pPr algn="just"/>
            <a:endParaRPr lang="ru-RU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642918"/>
            <a:ext cx="76438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К целевым ориентирам дошкольного образования относятся следующие социальные и психологические характеристики личности ребёнка на этапе завершения ДО: </a:t>
            </a:r>
          </a:p>
          <a:p>
            <a:pPr algn="just"/>
            <a:r>
              <a:rPr lang="ru-RU" sz="2400" dirty="0" smtClean="0"/>
              <a:t>• инициативность и самостоятельность в разных видах деятельности; </a:t>
            </a:r>
          </a:p>
          <a:p>
            <a:pPr algn="just"/>
            <a:r>
              <a:rPr lang="ru-RU" sz="2400" dirty="0" smtClean="0"/>
              <a:t>• способность выбирать себе род занятий; </a:t>
            </a:r>
          </a:p>
          <a:p>
            <a:pPr algn="just"/>
            <a:r>
              <a:rPr lang="ru-RU" sz="2400" dirty="0" smtClean="0"/>
              <a:t>• уверенность в своих силах, открыт </a:t>
            </a:r>
            <a:r>
              <a:rPr lang="ru-RU" sz="2400" dirty="0" smtClean="0"/>
              <a:t>внешнему </a:t>
            </a:r>
            <a:r>
              <a:rPr lang="ru-RU" sz="2400" dirty="0" smtClean="0"/>
              <a:t>миру, положительно относится к себе и к другим; </a:t>
            </a:r>
          </a:p>
          <a:p>
            <a:pPr algn="just"/>
            <a:r>
              <a:rPr lang="ru-RU" sz="2400" dirty="0" smtClean="0"/>
              <a:t>• обладание чувством собственного достоинства; </a:t>
            </a:r>
          </a:p>
          <a:p>
            <a:pPr algn="just"/>
            <a:r>
              <a:rPr lang="ru-RU" sz="2400" dirty="0" smtClean="0"/>
              <a:t>• взаимодействие со сверстниками и взрослыми; </a:t>
            </a:r>
          </a:p>
          <a:p>
            <a:pPr algn="just"/>
            <a:r>
              <a:rPr lang="ru-RU" sz="2400" dirty="0" smtClean="0"/>
              <a:t>•проявление </a:t>
            </a:r>
            <a:r>
              <a:rPr lang="ru-RU" sz="2400" dirty="0" smtClean="0"/>
              <a:t>в различных видах деятельности воображения, фантазии, творчества;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71546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• подчинение разным правилам и социальным нормам; </a:t>
            </a:r>
          </a:p>
          <a:p>
            <a:pPr algn="just"/>
            <a:r>
              <a:rPr lang="ru-RU" sz="2400" dirty="0" smtClean="0"/>
              <a:t>• проявление творческих способностей; </a:t>
            </a:r>
          </a:p>
          <a:p>
            <a:pPr algn="just"/>
            <a:r>
              <a:rPr lang="ru-RU" sz="2400" dirty="0" smtClean="0"/>
              <a:t>• способность контролировать свои движения (уровень развития крупной и мелкой моторики); </a:t>
            </a:r>
          </a:p>
          <a:p>
            <a:pPr algn="just"/>
            <a:r>
              <a:rPr lang="ru-RU" sz="2400" dirty="0" smtClean="0"/>
              <a:t>• способность к волевым усилиям; </a:t>
            </a:r>
          </a:p>
          <a:p>
            <a:pPr algn="just"/>
            <a:r>
              <a:rPr lang="ru-RU" sz="2400" dirty="0" smtClean="0"/>
              <a:t>• проявление любознательности; </a:t>
            </a:r>
          </a:p>
          <a:p>
            <a:pPr algn="just"/>
            <a:r>
              <a:rPr lang="ru-RU" sz="2400" dirty="0" smtClean="0"/>
              <a:t>• склонность к наблюдению, экспериментированию; </a:t>
            </a:r>
          </a:p>
          <a:p>
            <a:pPr algn="just"/>
            <a:r>
              <a:rPr lang="ru-RU" sz="2400" dirty="0" smtClean="0"/>
              <a:t>• способность к принятию собственных решений. 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000108"/>
            <a:ext cx="75009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Таким образом, целевые ориентиры представляют собой не оценку достижений ребенка в жестких рамках: знания, умения и навыки, а представляют собой социальные и психологические характеристики возможных достижений ребенка.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Важно, чтобы у ребенка к окончанию подготовительной группы в детском саду были сформированы волевая и мотивационная готовность к школе. 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785926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условия должны быть созданы в ДОУ для реализации Программы? 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14356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Для реализации основной общеобразовательной программы необходимо создание условий: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кадровых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финансовых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материально-технических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психолого-педагогических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создание </a:t>
            </a:r>
            <a:r>
              <a:rPr lang="ru-RU" sz="2400" dirty="0" smtClean="0"/>
              <a:t>развивающей предметно-пространственной среды.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Результатом реализации этих условий будет создание комфортной развивающей образовательной среды, которая обеспечит доступность качественного дошкольного образования, духовно-нравственное развитие и воспитание обучающихся, охрану и укрепление их здоровья. </a:t>
            </a:r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928802"/>
            <a:ext cx="7929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изменятся взаимоотношения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родителями? 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14356"/>
            <a:ext cx="7500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Документ ориентирует на взаимодействие с родителями: родители должны участвовать в реализации программы, в создании условий для полноценного и своевременного развития ребенка в дошкольном возрасте, чтобы не упустить </a:t>
            </a:r>
            <a:r>
              <a:rPr lang="ru-RU" sz="2400" dirty="0" smtClean="0"/>
              <a:t>важнейший </a:t>
            </a:r>
            <a:r>
              <a:rPr lang="ru-RU" sz="2400" dirty="0" smtClean="0"/>
              <a:t>период в развитии его личности.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Родители </a:t>
            </a:r>
            <a:r>
              <a:rPr lang="ru-RU" sz="2400" dirty="0" smtClean="0"/>
              <a:t>должны быть активными участниками образовательного процесса, участниками всех проектов, независимо от того, какая деятельность в них доминирует, а не просто сторонними наблюдателями. </a:t>
            </a:r>
            <a:endParaRPr lang="ru-RU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5009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соответствии с ФГОС ДО Организация обязана: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• информировать родителей (законных представителей) и общественность относительно целей дошкольного образования, общих для всего образовательного пространства Российской Федерации, а также о Программе, и не только семье, но и всем заинтересованным лицам, вовлечённым в образовательную деятельность; </a:t>
            </a:r>
          </a:p>
          <a:p>
            <a:pPr algn="just"/>
            <a:r>
              <a:rPr lang="ru-RU" sz="2400" dirty="0" smtClean="0"/>
              <a:t>• обеспечить открытость дошкольного образования; </a:t>
            </a:r>
          </a:p>
          <a:p>
            <a:pPr algn="just"/>
            <a:r>
              <a:rPr lang="ru-RU" sz="2400" dirty="0" smtClean="0"/>
              <a:t>• создавать условия для участия родителей (законных представителей) в образовательной деятельности; </a:t>
            </a:r>
          </a:p>
          <a:p>
            <a:pPr algn="just"/>
            <a:r>
              <a:rPr lang="ru-RU" sz="2400" dirty="0" smtClean="0"/>
              <a:t>• поддерживать родителей (законных представителей) в воспитании детей, охране и укреплении их здоровья;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571480"/>
            <a:ext cx="75724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Уважаемые родители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214554"/>
            <a:ext cx="70009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 </a:t>
            </a:r>
            <a:r>
              <a:rPr lang="ru-RU" sz="3200" dirty="0" smtClean="0"/>
              <a:t>1 января 2014 года </a:t>
            </a:r>
            <a:endParaRPr lang="ru-RU" sz="3200" dirty="0" smtClean="0"/>
          </a:p>
          <a:p>
            <a:pPr algn="just"/>
            <a:r>
              <a:rPr lang="ru-RU" sz="3200" dirty="0" smtClean="0"/>
              <a:t>введен </a:t>
            </a:r>
            <a:r>
              <a:rPr lang="ru-RU" sz="3200" dirty="0" smtClean="0"/>
              <a:t>в действие Федеральный государственный образовательный стандарт дошкольного образования (ФГОС ДО). </a:t>
            </a:r>
            <a:endParaRPr lang="ru-RU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642918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обеспечить </a:t>
            </a:r>
            <a:r>
              <a:rPr lang="ru-RU" sz="2400" dirty="0" smtClean="0"/>
              <a:t>вовлечение семей непосредственно в образовательную деятельность, в том числе посредством создания образовательных проектов совместно с семьёй на основе выявления потребностей и поддержки образовательных инициатив семьи;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создавать </a:t>
            </a:r>
            <a:r>
              <a:rPr lang="ru-RU" sz="2400" dirty="0" smtClean="0"/>
              <a:t>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 (законными представителями) детей вопросов, связанных с реализацией Программы. </a:t>
            </a:r>
            <a:endParaRPr lang="ru-RU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1" y="500042"/>
            <a:ext cx="5809435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428736"/>
            <a:ext cx="71438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образования? 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642918"/>
            <a:ext cx="75724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/>
              <a:t>Федеральный </a:t>
            </a:r>
            <a:r>
              <a:rPr lang="ru-RU" sz="2400" dirty="0" smtClean="0"/>
              <a:t>государственный стандарт дошкольного образования (ФГОС ДО) устанавливается в Российской Федерации в соответствии с пунктом 6 части 1 статьи 6 Федерального закона от 29 декабря 2012 г. N 273-ФЗ "Об образовании в Российской Федерации" и представляет собой «совокупность требований, обязательных при реализации основных образовательных программ дошкольного образования (ООП ДО) образовательными учреждениями, имеющими государственную аккредитацию».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С </a:t>
            </a:r>
            <a:r>
              <a:rPr lang="ru-RU" sz="2400" dirty="0" smtClean="0"/>
              <a:t>официальным приказом о введении в действие ФГОС ДО и текстом Стандарта можно познакомиться на сайте </a:t>
            </a:r>
            <a:r>
              <a:rPr lang="ru-RU" sz="2400" dirty="0" smtClean="0">
                <a:hlinkClick r:id="rId2"/>
              </a:rPr>
              <a:t>http://</a:t>
            </a:r>
            <a:r>
              <a:rPr lang="ru-RU" sz="2400" dirty="0" smtClean="0">
                <a:hlinkClick r:id="rId2"/>
              </a:rPr>
              <a:t>www.rg.ru/2013/11/25/doshk-standart-dok.html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000240"/>
            <a:ext cx="685804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чем связано введение ФГОС ДО? 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71480"/>
            <a:ext cx="735811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sz="2400" dirty="0" smtClean="0"/>
              <a:t>Введение ФГОС связано с тем, что настала необходимость стандартизации содержания дошкольного образования, для того чтобы, обеспечить каждому </a:t>
            </a:r>
            <a:r>
              <a:rPr lang="ru-RU" sz="2400" dirty="0" smtClean="0"/>
              <a:t>ребенку </a:t>
            </a:r>
            <a:r>
              <a:rPr lang="ru-RU" sz="2400" dirty="0" smtClean="0"/>
              <a:t>равные стартовые возможности для успешного обучения в школе.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Однако </a:t>
            </a:r>
            <a:r>
              <a:rPr lang="ru-RU" sz="2400" dirty="0" smtClean="0"/>
              <a:t>стандартизация дошкольного образования не предусматривает предъявления жестких требований к детям дошкольного возраста, не рассматривает их в жестких «стандартных» рамках.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214554"/>
            <a:ext cx="7500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кого написан ФГОС, </a:t>
            </a: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целью? 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97346"/>
            <a:ext cx="76438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ФГОС написан для всех участников образовательного процесса (педагогов, воспитанников, их родителей (законных представителей), социальных партнеров, общественности) и направлен на достижение следующих целей: </a:t>
            </a:r>
          </a:p>
          <a:p>
            <a:pPr algn="just"/>
            <a:r>
              <a:rPr lang="ru-RU" sz="2400" dirty="0" smtClean="0"/>
              <a:t>• повышение социального статуса дошкольного образования; </a:t>
            </a:r>
          </a:p>
          <a:p>
            <a:pPr algn="just"/>
            <a:r>
              <a:rPr lang="ru-RU" sz="2400" dirty="0" smtClean="0"/>
              <a:t>• обеспечение государством равенства возможностей для каждого ребенка в получении качественного дошкольного образования; </a:t>
            </a:r>
          </a:p>
          <a:p>
            <a:pPr algn="just"/>
            <a:r>
              <a:rPr lang="ru-RU" sz="2400" dirty="0" smtClean="0"/>
              <a:t>•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 </a:t>
            </a:r>
          </a:p>
          <a:p>
            <a:pPr algn="just"/>
            <a:r>
              <a:rPr lang="ru-RU" sz="2400" dirty="0" smtClean="0"/>
              <a:t>• сохранение единства образовательного пространства Российской Федерации относительно уровня дошкольного образования.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1251</Words>
  <Application>Microsoft Office PowerPoint</Application>
  <PresentationFormat>Экран (4:3)</PresentationFormat>
  <Paragraphs>98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Инна</cp:lastModifiedBy>
  <cp:revision>20</cp:revision>
  <dcterms:created xsi:type="dcterms:W3CDTF">2014-11-22T17:16:34Z</dcterms:created>
  <dcterms:modified xsi:type="dcterms:W3CDTF">2015-11-02T19:50:39Z</dcterms:modified>
</cp:coreProperties>
</file>